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8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560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4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10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9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21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7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3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709E9E-997B-43B2-BFA4-A93A1419766C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EAF6-D8E5-4D0B-8944-C0C0BBCF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62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484" y="793377"/>
            <a:ext cx="8825658" cy="1523193"/>
          </a:xfrm>
        </p:spPr>
        <p:txBody>
          <a:bodyPr/>
          <a:lstStyle/>
          <a:p>
            <a:r>
              <a:rPr lang="en-US" u="sng" dirty="0" smtClean="0"/>
              <a:t>Act 1</a:t>
            </a:r>
            <a:r>
              <a:rPr lang="en-US" dirty="0" smtClean="0"/>
              <a:t>	4/2/15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119718"/>
            <a:ext cx="10234704" cy="2519082"/>
          </a:xfrm>
        </p:spPr>
        <p:txBody>
          <a:bodyPr>
            <a:normAutofit/>
          </a:bodyPr>
          <a:lstStyle/>
          <a:p>
            <a:r>
              <a:rPr lang="en-US" dirty="0" smtClean="0"/>
              <a:t>LO: Do I understand the main events of Act I?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Welcome Work: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Label your page with the title, date, and LO!</a:t>
            </a:r>
          </a:p>
          <a:p>
            <a:r>
              <a:rPr lang="en-US" dirty="0" smtClean="0"/>
              <a:t>Take out your prologue HW!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pink 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A’s and B’s!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yours down so you don’t forget!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Read Act 1.1 to 1.4.</a:t>
            </a:r>
          </a:p>
          <a:p>
            <a:pPr lvl="1"/>
            <a:r>
              <a:rPr lang="en-US" sz="2800" dirty="0" smtClean="0"/>
              <a:t>Answer the question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5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HOMEWORK: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Due Tuesday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Act I Study Guide (1.1-1.4)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54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Act 1 4/2/15</vt:lpstr>
      <vt:lpstr>Get out pink calendars</vt:lpstr>
      <vt:lpstr>Characters:</vt:lpstr>
      <vt:lpstr>HOMEWORK: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1 4/2/15</dc:title>
  <dc:creator>Kimberly Wiedmeyer</dc:creator>
  <cp:lastModifiedBy>Kimberly Wiedmeyer</cp:lastModifiedBy>
  <cp:revision>3</cp:revision>
  <dcterms:created xsi:type="dcterms:W3CDTF">2015-04-02T13:41:50Z</dcterms:created>
  <dcterms:modified xsi:type="dcterms:W3CDTF">2015-04-02T17:08:51Z</dcterms:modified>
</cp:coreProperties>
</file>