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71" r:id="rId5"/>
    <p:sldId id="269" r:id="rId6"/>
    <p:sldId id="263" r:id="rId7"/>
    <p:sldId id="258" r:id="rId8"/>
    <p:sldId id="259" r:id="rId9"/>
    <p:sldId id="266" r:id="rId10"/>
    <p:sldId id="260" r:id="rId11"/>
    <p:sldId id="261" r:id="rId12"/>
    <p:sldId id="262" r:id="rId13"/>
    <p:sldId id="264" r:id="rId14"/>
    <p:sldId id="25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 varScale="1">
        <p:scale>
          <a:sx n="56" d="100"/>
          <a:sy n="56" d="100"/>
        </p:scale>
        <p:origin x="84" y="3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F9F8-D344-4B12-B4E3-0DAAC67924B8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3865-DA5C-4810-82AB-820253783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5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F9F8-D344-4B12-B4E3-0DAAC67924B8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3865-DA5C-4810-82AB-820253783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3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F9F8-D344-4B12-B4E3-0DAAC67924B8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3865-DA5C-4810-82AB-820253783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8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F9F8-D344-4B12-B4E3-0DAAC67924B8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3865-DA5C-4810-82AB-820253783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6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F9F8-D344-4B12-B4E3-0DAAC67924B8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3865-DA5C-4810-82AB-820253783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0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F9F8-D344-4B12-B4E3-0DAAC67924B8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3865-DA5C-4810-82AB-820253783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7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F9F8-D344-4B12-B4E3-0DAAC67924B8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3865-DA5C-4810-82AB-820253783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1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F9F8-D344-4B12-B4E3-0DAAC67924B8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3865-DA5C-4810-82AB-820253783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5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F9F8-D344-4B12-B4E3-0DAAC67924B8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3865-DA5C-4810-82AB-820253783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2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F9F8-D344-4B12-B4E3-0DAAC67924B8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3865-DA5C-4810-82AB-820253783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18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F9F8-D344-4B12-B4E3-0DAAC67924B8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3865-DA5C-4810-82AB-820253783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5F9F8-D344-4B12-B4E3-0DAAC67924B8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D3865-DA5C-4810-82AB-820253783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34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10052649" cy="2387600"/>
          </a:xfrm>
        </p:spPr>
        <p:txBody>
          <a:bodyPr/>
          <a:lstStyle/>
          <a:p>
            <a:r>
              <a:rPr lang="en-US" dirty="0" smtClean="0"/>
              <a:t>Body Paragraphs &amp; Action Plan</a:t>
            </a:r>
            <a:r>
              <a:rPr lang="en-US" sz="4000" dirty="0" smtClean="0"/>
              <a:t>	5/13/15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72975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LO: Can I create body paragraphs using my research?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Welcome Work:</a:t>
            </a:r>
            <a:br>
              <a:rPr lang="en-US" dirty="0" smtClean="0"/>
            </a:br>
            <a:r>
              <a:rPr lang="en-US" dirty="0" smtClean="0"/>
              <a:t>1. Get a computer and log in.</a:t>
            </a:r>
          </a:p>
          <a:p>
            <a:r>
              <a:rPr lang="en-US" dirty="0" smtClean="0"/>
              <a:t>2. Save your PS Research Outline in the S Drive in the correct class folder.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43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</a:t>
            </a:r>
            <a:r>
              <a:rPr lang="en-US" sz="2400" dirty="0" smtClean="0"/>
              <a:t>Copy your topic sentence and 2 pieces of evidence to the essay.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317" y="1326926"/>
            <a:ext cx="5651966" cy="2912531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 rot="18350153">
            <a:off x="4479551" y="3478306"/>
            <a:ext cx="927847" cy="1045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2143" y="3682832"/>
            <a:ext cx="6410325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60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INTRODUCE 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37" y="1471608"/>
            <a:ext cx="10096526" cy="16481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1466" y="4226200"/>
            <a:ext cx="9389867" cy="1950763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5168153" y="2955319"/>
            <a:ext cx="927847" cy="1045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532965" y="5069541"/>
            <a:ext cx="287767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429871" y="5779698"/>
            <a:ext cx="3538944" cy="2046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32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</a:t>
            </a:r>
            <a:r>
              <a:rPr lang="en-US" sz="4000" dirty="0" smtClean="0"/>
              <a:t>Add </a:t>
            </a:r>
            <a:r>
              <a:rPr lang="en-US" sz="4000" b="1" dirty="0" smtClean="0"/>
              <a:t>explanation sentences</a:t>
            </a:r>
            <a:r>
              <a:rPr lang="en-US" sz="4000" dirty="0" smtClean="0"/>
              <a:t> after the proof.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569" y="1378788"/>
            <a:ext cx="8161847" cy="512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42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6: Add concluding sentence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963" y="1345631"/>
            <a:ext cx="8643668" cy="53211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06423"/>
            <a:ext cx="11194031" cy="356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60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Due Friday, May 15</a:t>
            </a:r>
          </a:p>
          <a:p>
            <a:r>
              <a:rPr lang="en-US" dirty="0" smtClean="0"/>
              <a:t>Completed body paragraph grids </a:t>
            </a:r>
          </a:p>
          <a:p>
            <a:pPr lvl="1"/>
            <a:r>
              <a:rPr lang="en-US" dirty="0" smtClean="0"/>
              <a:t>Save in S Drive!</a:t>
            </a:r>
          </a:p>
          <a:p>
            <a:pPr lvl="1"/>
            <a:endParaRPr lang="en-US" dirty="0"/>
          </a:p>
          <a:p>
            <a:r>
              <a:rPr lang="en-US" dirty="0" smtClean="0"/>
              <a:t>Action Plan worksheet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Next class period</a:t>
            </a:r>
            <a:r>
              <a:rPr lang="en-US" dirty="0" smtClean="0">
                <a:sym typeface="Wingdings" panose="05000000000000000000" pitchFamily="2" charset="2"/>
              </a:rPr>
              <a:t> GMRT! (one hour)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9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FYI: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Problem-Solution Essay</a:t>
            </a:r>
            <a:r>
              <a:rPr lang="en-US" dirty="0" smtClean="0">
                <a:sym typeface="Wingdings" panose="05000000000000000000" pitchFamily="2" charset="2"/>
              </a:rPr>
              <a:t> part of your EXAM GRADE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Problem-Solution Project 6</a:t>
            </a:r>
            <a:r>
              <a:rPr lang="en-US" baseline="30000" dirty="0" smtClean="0">
                <a:sym typeface="Wingdings" panose="05000000000000000000" pitchFamily="2" charset="2"/>
              </a:rPr>
              <a:t>th</a:t>
            </a:r>
            <a:r>
              <a:rPr lang="en-US" dirty="0" smtClean="0">
                <a:sym typeface="Wingdings" panose="05000000000000000000" pitchFamily="2" charset="2"/>
              </a:rPr>
              <a:t> 6 Weeks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85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666" y="663695"/>
            <a:ext cx="10274667" cy="3597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7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339" y="123587"/>
            <a:ext cx="10515600" cy="4802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can we do to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5390"/>
            <a:ext cx="10515600" cy="533157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90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339" y="123587"/>
            <a:ext cx="10515600" cy="4802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PERIOD 1: What can we do to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5390"/>
            <a:ext cx="10515600" cy="533157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Personally do the right thing</a:t>
            </a:r>
          </a:p>
          <a:p>
            <a:r>
              <a:rPr lang="en-US" dirty="0" smtClean="0"/>
              <a:t>Volunteer</a:t>
            </a:r>
          </a:p>
          <a:p>
            <a:r>
              <a:rPr lang="en-US" dirty="0" smtClean="0"/>
              <a:t>Educate others</a:t>
            </a:r>
          </a:p>
          <a:p>
            <a:r>
              <a:rPr lang="en-US" dirty="0" smtClean="0"/>
              <a:t>Acting as a role model/self-reflect</a:t>
            </a:r>
          </a:p>
          <a:p>
            <a:r>
              <a:rPr lang="en-US" dirty="0" smtClean="0"/>
              <a:t>Raise awareness</a:t>
            </a:r>
          </a:p>
          <a:p>
            <a:pPr lvl="1"/>
            <a:r>
              <a:rPr lang="en-US" dirty="0" smtClean="0"/>
              <a:t>Start an organization</a:t>
            </a:r>
          </a:p>
          <a:p>
            <a:pPr lvl="1"/>
            <a:r>
              <a:rPr lang="en-US" dirty="0" smtClean="0"/>
              <a:t>Create a pledge</a:t>
            </a:r>
          </a:p>
          <a:p>
            <a:pPr lvl="1"/>
            <a:r>
              <a:rPr lang="en-US" dirty="0" smtClean="0"/>
              <a:t>Social Media</a:t>
            </a:r>
          </a:p>
          <a:p>
            <a:pPr lvl="2"/>
            <a:r>
              <a:rPr lang="en-US" dirty="0" smtClean="0"/>
              <a:t>Instagram</a:t>
            </a:r>
          </a:p>
          <a:p>
            <a:pPr lvl="2"/>
            <a:r>
              <a:rPr lang="en-US" dirty="0" smtClean="0"/>
              <a:t>Twitter</a:t>
            </a:r>
          </a:p>
          <a:p>
            <a:pPr lvl="2"/>
            <a:r>
              <a:rPr lang="en-US" dirty="0" smtClean="0"/>
              <a:t>Start a hashtag</a:t>
            </a:r>
          </a:p>
          <a:p>
            <a:r>
              <a:rPr lang="en-US" dirty="0" smtClean="0"/>
              <a:t>Petition</a:t>
            </a:r>
          </a:p>
          <a:p>
            <a:r>
              <a:rPr lang="en-US" dirty="0" smtClean="0"/>
              <a:t>Write a letter to gov’t</a:t>
            </a:r>
          </a:p>
          <a:p>
            <a:r>
              <a:rPr lang="en-US" dirty="0" smtClean="0"/>
              <a:t>Donate to a fund</a:t>
            </a:r>
          </a:p>
          <a:p>
            <a:r>
              <a:rPr lang="en-US" dirty="0" smtClean="0"/>
              <a:t>Non-violent protest</a:t>
            </a:r>
          </a:p>
          <a:p>
            <a:r>
              <a:rPr lang="en-US" dirty="0" smtClean="0"/>
              <a:t>Developing empathy (simulation)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20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paragraph: 6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Topic sentence</a:t>
            </a:r>
          </a:p>
          <a:p>
            <a:r>
              <a:rPr lang="en-US" sz="4800" dirty="0" smtClean="0"/>
              <a:t>IQ, Evidence 1</a:t>
            </a:r>
          </a:p>
          <a:p>
            <a:r>
              <a:rPr lang="en-US" sz="4800" dirty="0" smtClean="0"/>
              <a:t>Explain </a:t>
            </a:r>
          </a:p>
          <a:p>
            <a:r>
              <a:rPr lang="en-US" sz="4800" dirty="0" smtClean="0"/>
              <a:t>IQ</a:t>
            </a:r>
            <a:r>
              <a:rPr lang="en-US" sz="4800" dirty="0"/>
              <a:t>,</a:t>
            </a:r>
            <a:r>
              <a:rPr lang="en-US" sz="4800" dirty="0" smtClean="0"/>
              <a:t> Evidence 2</a:t>
            </a:r>
          </a:p>
          <a:p>
            <a:r>
              <a:rPr lang="en-US" sz="4800" dirty="0" smtClean="0"/>
              <a:t>Explain</a:t>
            </a:r>
          </a:p>
          <a:p>
            <a:r>
              <a:rPr lang="en-US" sz="4800" dirty="0" smtClean="0"/>
              <a:t>Concluding sentence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6261847" y="3006175"/>
            <a:ext cx="5091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IQ= INTRODUCE QUOTE!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1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Select your best pieces of evidence.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5058" y="1485106"/>
            <a:ext cx="9898390" cy="503237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571741" y="2972034"/>
            <a:ext cx="9681883" cy="887272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255058" y="4401904"/>
            <a:ext cx="9681883" cy="887272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2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</a:t>
            </a:r>
            <a:r>
              <a:rPr lang="en-US" dirty="0" smtClean="0"/>
              <a:t>Open up </a:t>
            </a:r>
            <a:r>
              <a:rPr lang="en-US" b="1" dirty="0" smtClean="0"/>
              <a:t>Body Paragraph Grids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Save it as “Pocket # Last name PS Essay”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Example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latin typeface="AR CENA" panose="02000000000000000000" pitchFamily="2" charset="0"/>
                <a:sym typeface="Wingdings" panose="05000000000000000000" pitchFamily="2" charset="2"/>
              </a:rPr>
              <a:t>15 Smith PS Essay</a:t>
            </a:r>
            <a:endParaRPr lang="en-US" dirty="0">
              <a:solidFill>
                <a:srgbClr val="FF0000"/>
              </a:solidFill>
              <a:latin typeface="AR CENA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97941" y="174812"/>
            <a:ext cx="6010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63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812" y="1027906"/>
            <a:ext cx="7715070" cy="479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21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</TotalTime>
  <Words>217</Words>
  <Application>Microsoft Office PowerPoint</Application>
  <PresentationFormat>Widescreen</PresentationFormat>
  <Paragraphs>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 CENA</vt:lpstr>
      <vt:lpstr>Arial</vt:lpstr>
      <vt:lpstr>Calibri</vt:lpstr>
      <vt:lpstr>Calibri Light</vt:lpstr>
      <vt:lpstr>Wingdings</vt:lpstr>
      <vt:lpstr>Office Theme</vt:lpstr>
      <vt:lpstr>Body Paragraphs &amp; Action Plan 5/13/15</vt:lpstr>
      <vt:lpstr>FYI:</vt:lpstr>
      <vt:lpstr>PowerPoint Presentation</vt:lpstr>
      <vt:lpstr>What can we do to help?</vt:lpstr>
      <vt:lpstr>PERIOD 1: What can we do to help?</vt:lpstr>
      <vt:lpstr>Body paragraph: 6 sentences</vt:lpstr>
      <vt:lpstr>Step 1: Select your best pieces of evidence.</vt:lpstr>
      <vt:lpstr>Step 2: Open up Body Paragraph Grids</vt:lpstr>
      <vt:lpstr>PowerPoint Presentation</vt:lpstr>
      <vt:lpstr>Step 3: Copy your topic sentence and 2 pieces of evidence to the essay.</vt:lpstr>
      <vt:lpstr>Step 4: INTRODUCE QUOTES</vt:lpstr>
      <vt:lpstr>Step 5: Add explanation sentences after the proof.</vt:lpstr>
      <vt:lpstr>Step 6: Add concluding sentence</vt:lpstr>
      <vt:lpstr>HOMEWORK: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Paragraphs/Project 5/13/15</dc:title>
  <dc:creator>Kimberly Wiedmeyer</dc:creator>
  <cp:lastModifiedBy>Kimberly Wiedmeyer</cp:lastModifiedBy>
  <cp:revision>13</cp:revision>
  <dcterms:created xsi:type="dcterms:W3CDTF">2015-05-12T17:26:59Z</dcterms:created>
  <dcterms:modified xsi:type="dcterms:W3CDTF">2015-05-13T14:38:35Z</dcterms:modified>
</cp:coreProperties>
</file>